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 # 01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8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534400" cy="838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MS Office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History of </a:t>
            </a:r>
            <a:r>
              <a:rPr lang="en-US" b="1" dirty="0"/>
              <a:t>Microsoft Office</a:t>
            </a:r>
            <a:endParaRPr lang="en-US" dirty="0"/>
          </a:p>
          <a:p>
            <a:r>
              <a:rPr lang="en-US" dirty="0"/>
              <a:t>The first official release of </a:t>
            </a:r>
            <a:r>
              <a:rPr lang="en-US" b="1" dirty="0"/>
              <a:t>Office</a:t>
            </a:r>
            <a:r>
              <a:rPr lang="en-US" dirty="0"/>
              <a:t> was for the Macintosh </a:t>
            </a:r>
            <a:r>
              <a:rPr lang="en-US" b="1" dirty="0"/>
              <a:t>computer</a:t>
            </a:r>
            <a:r>
              <a:rPr lang="en-US" dirty="0"/>
              <a:t>, named </a:t>
            </a:r>
            <a:r>
              <a:rPr lang="en-US" b="1" dirty="0"/>
              <a:t>Microsoft Office</a:t>
            </a:r>
            <a:r>
              <a:rPr lang="en-US" dirty="0"/>
              <a:t> for Mac, and was released on August 1, 1989. About a year later on November 19, 1990, </a:t>
            </a:r>
            <a:r>
              <a:rPr lang="en-US" b="1" dirty="0"/>
              <a:t>Microsoft</a:t>
            </a:r>
            <a:r>
              <a:rPr lang="en-US" dirty="0"/>
              <a:t> released </a:t>
            </a:r>
            <a:r>
              <a:rPr lang="en-US" b="1" dirty="0"/>
              <a:t>Office</a:t>
            </a:r>
            <a:r>
              <a:rPr lang="en-US" dirty="0"/>
              <a:t> for Windows </a:t>
            </a:r>
            <a:r>
              <a:rPr lang="en-US" b="1" dirty="0"/>
              <a:t>computers</a:t>
            </a:r>
            <a:r>
              <a:rPr lang="en-US" dirty="0"/>
              <a:t>, named </a:t>
            </a:r>
            <a:r>
              <a:rPr lang="en-US" b="1" dirty="0"/>
              <a:t>Microsoft Office</a:t>
            </a:r>
            <a:r>
              <a:rPr lang="en-US" dirty="0"/>
              <a:t> for Windows</a:t>
            </a:r>
          </a:p>
        </p:txBody>
      </p:sp>
    </p:spTree>
    <p:extLst>
      <p:ext uri="{BB962C8B-B14F-4D97-AF65-F5344CB8AC3E}">
        <p14:creationId xmlns:p14="http://schemas.microsoft.com/office/powerpoint/2010/main" val="1155374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27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What are the applications?</a:t>
            </a:r>
          </a:p>
          <a:p>
            <a:r>
              <a:rPr lang="en-US" b="1" dirty="0"/>
              <a:t>What are the applications of computer in </a:t>
            </a:r>
            <a:r>
              <a:rPr lang="en-US" b="1" dirty="0" smtClean="0"/>
              <a:t>Business</a:t>
            </a:r>
            <a:r>
              <a:rPr lang="en-US" b="1" dirty="0"/>
              <a:t>?</a:t>
            </a:r>
          </a:p>
          <a:p>
            <a:r>
              <a:rPr lang="en-US" b="1" dirty="0"/>
              <a:t>What are the applications of computer in </a:t>
            </a:r>
            <a:r>
              <a:rPr lang="en-US" b="1" dirty="0" smtClean="0"/>
              <a:t>Education?</a:t>
            </a:r>
            <a:endParaRPr lang="en-US" b="1" dirty="0"/>
          </a:p>
          <a:p>
            <a:r>
              <a:rPr lang="en-US" b="1" dirty="0" smtClean="0"/>
              <a:t>Introduction to MS Office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04131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are the applications?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What are the applications?</a:t>
            </a:r>
          </a:p>
          <a:p>
            <a:pPr marL="0" indent="0">
              <a:buNone/>
            </a:pPr>
            <a:r>
              <a:rPr lang="en-US" dirty="0"/>
              <a:t>An </a:t>
            </a:r>
            <a:r>
              <a:rPr lang="en-US" b="1" dirty="0"/>
              <a:t>application</a:t>
            </a:r>
            <a:r>
              <a:rPr lang="en-US" dirty="0"/>
              <a:t> is any program, or group of programs, that is designed for the end user. 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Applications</a:t>
            </a:r>
            <a:r>
              <a:rPr lang="en-US" dirty="0"/>
              <a:t> software (also called end-user programs) include such things as database programs, word processors, Web browsers and spreadsheets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95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What are the applications of computer in business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are the applications of computer in business?</a:t>
            </a:r>
          </a:p>
          <a:p>
            <a:r>
              <a:rPr lang="en-US" dirty="0"/>
              <a:t>Computers Are Used for Communication. ...</a:t>
            </a:r>
          </a:p>
          <a:p>
            <a:r>
              <a:rPr lang="en-US" dirty="0"/>
              <a:t>Computers Are Used for Marketing. ...</a:t>
            </a:r>
          </a:p>
          <a:p>
            <a:r>
              <a:rPr lang="en-US" dirty="0"/>
              <a:t>Computers Are Used for Accounting. ...</a:t>
            </a:r>
          </a:p>
          <a:p>
            <a:r>
              <a:rPr lang="en-US" dirty="0"/>
              <a:t>Computers Are Used for Storage. ...</a:t>
            </a:r>
          </a:p>
          <a:p>
            <a:r>
              <a:rPr lang="en-US" dirty="0"/>
              <a:t>Computers Are Used to Produce Documents. ...</a:t>
            </a:r>
          </a:p>
          <a:p>
            <a:r>
              <a:rPr lang="en-US" dirty="0"/>
              <a:t>Computers Are Used for Educational Purposes. ...</a:t>
            </a:r>
          </a:p>
          <a:p>
            <a:r>
              <a:rPr lang="en-US" dirty="0"/>
              <a:t>Computers Are Used for Research.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34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Computers in Education: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b="1" dirty="0"/>
              <a:t>Computers in Education: </a:t>
            </a:r>
            <a:endParaRPr lang="en-US" b="1" dirty="0" smtClean="0"/>
          </a:p>
          <a:p>
            <a:pPr marL="0" indent="0" fontAlgn="base">
              <a:buNone/>
            </a:pPr>
            <a:r>
              <a:rPr lang="en-US" b="1" dirty="0" smtClean="0"/>
              <a:t>(</a:t>
            </a:r>
            <a:r>
              <a:rPr lang="en-US" b="1" dirty="0"/>
              <a:t>1) Classification of pupils:</a:t>
            </a:r>
            <a:r>
              <a:rPr lang="en-US" dirty="0"/>
              <a:t> Computers help in classification of children according to their abilities and evaluating their performance.</a:t>
            </a:r>
          </a:p>
          <a:p>
            <a:pPr fontAlgn="base"/>
            <a:r>
              <a:rPr lang="en-US" b="1" dirty="0"/>
              <a:t>(2) Preparing time-table:</a:t>
            </a:r>
            <a:r>
              <a:rPr lang="en-US" dirty="0"/>
              <a:t> Computers help in preparing time-table, schedules, etc.</a:t>
            </a:r>
          </a:p>
          <a:p>
            <a:pPr fontAlgn="base"/>
            <a:r>
              <a:rPr lang="en-US" cap="all" dirty="0"/>
              <a:t>ADVERTISEMENTS:</a:t>
            </a:r>
          </a:p>
          <a:p>
            <a:pPr fontAlgn="base"/>
            <a:r>
              <a:rPr lang="en-US" b="1" dirty="0"/>
              <a:t>(3) Maintenance of progress cards:</a:t>
            </a:r>
            <a:r>
              <a:rPr lang="en-US" dirty="0"/>
              <a:t> Computers maintain progress cards and preserve them efficiently and confidentially.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162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Computers in Education: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en-US" b="1" dirty="0"/>
              <a:t>(4) Tutorial and dialogue:</a:t>
            </a:r>
            <a:r>
              <a:rPr lang="en-US" dirty="0"/>
              <a:t> Computer can play effectively the role of the tutor. It helps the teacher in engaging students in tutorial work. There is tutorial interaction and dialogue.</a:t>
            </a:r>
          </a:p>
          <a:p>
            <a:pPr fontAlgn="base"/>
            <a:r>
              <a:rPr lang="en-US" b="1" dirty="0"/>
              <a:t>(5) Immediate feedback:</a:t>
            </a:r>
            <a:r>
              <a:rPr lang="en-US" dirty="0"/>
              <a:t> Computers helps the teacher in providing immediate feed back to students for better interaction and motivation.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22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Computers in Education: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b="1" dirty="0"/>
              <a:t>(6) Problem-solving and creativity:</a:t>
            </a:r>
            <a:r>
              <a:rPr lang="en-US" dirty="0"/>
              <a:t> Computers can be used to develop Problem-solving ability and creativity among the students.</a:t>
            </a:r>
          </a:p>
          <a:p>
            <a:pPr fontAlgn="base"/>
            <a:r>
              <a:rPr lang="en-US" cap="all" dirty="0"/>
              <a:t>ADVERTISEMENTS:</a:t>
            </a:r>
          </a:p>
          <a:p>
            <a:pPr fontAlgn="base"/>
            <a:r>
              <a:rPr lang="en-US" b="1" dirty="0"/>
              <a:t>(7) Laboratory and practical work:</a:t>
            </a:r>
            <a:r>
              <a:rPr lang="en-US" dirty="0"/>
              <a:t> Computers can supplement laboratory and practical work especially in science and technology subject.</a:t>
            </a:r>
          </a:p>
          <a:p>
            <a:pPr fontAlgn="base"/>
            <a:r>
              <a:rPr lang="en-US" b="1" dirty="0"/>
              <a:t>(8)</a:t>
            </a:r>
            <a:r>
              <a:rPr lang="en-US" dirty="0"/>
              <a:t> </a:t>
            </a:r>
            <a:r>
              <a:rPr lang="en-US" b="1" dirty="0"/>
              <a:t>Training through stimulate techniques:</a:t>
            </a:r>
            <a:r>
              <a:rPr lang="en-US" dirty="0"/>
              <a:t> The computer can be used to give training to the students through stimulated and gaming techniques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144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Computers in Education: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(9)</a:t>
            </a:r>
            <a:r>
              <a:rPr lang="en-US" dirty="0"/>
              <a:t> </a:t>
            </a:r>
            <a:r>
              <a:rPr lang="en-US" b="1" dirty="0"/>
              <a:t>Education to handicapped:</a:t>
            </a:r>
            <a:r>
              <a:rPr lang="en-US" dirty="0"/>
              <a:t> Computers can be used in providing education to handicapped like deaf and dumb.</a:t>
            </a:r>
          </a:p>
          <a:p>
            <a:pPr fontAlgn="base"/>
            <a:r>
              <a:rPr lang="en-US" b="1" dirty="0"/>
              <a:t>(10)</a:t>
            </a:r>
            <a:r>
              <a:rPr lang="en-US" dirty="0"/>
              <a:t> </a:t>
            </a:r>
            <a:r>
              <a:rPr lang="en-US" b="1" dirty="0"/>
              <a:t>Repetition:</a:t>
            </a:r>
            <a:r>
              <a:rPr lang="en-US" dirty="0"/>
              <a:t> A lesson if not understood once can be repeated number of times and thoroughly understood by even an average student. Computer can work according to the tune of the student.</a:t>
            </a:r>
          </a:p>
          <a:p>
            <a:pPr fontAlgn="base"/>
            <a:r>
              <a:rPr lang="en-US" cap="all" dirty="0"/>
              <a:t>ADVERTISEMENTS: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42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Computers in Education: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en-US" b="1" dirty="0"/>
              <a:t>(11)</a:t>
            </a:r>
            <a:r>
              <a:rPr lang="en-US" dirty="0"/>
              <a:t> </a:t>
            </a:r>
            <a:r>
              <a:rPr lang="en-US" b="1" dirty="0"/>
              <a:t>Guidance:</a:t>
            </a:r>
            <a:r>
              <a:rPr lang="en-US" dirty="0"/>
              <a:t> Computer helps the teacher in providing information/data for guidance and reference.</a:t>
            </a:r>
          </a:p>
          <a:p>
            <a:pPr fontAlgn="base"/>
            <a:r>
              <a:rPr lang="en-US" dirty="0"/>
              <a:t>Computer can be an excellent teacher. It can impart knowledge without losing temper and getting impatient. It is enjoyable and can have audio-visual facilities.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353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</TotalTime>
  <Words>172</Words>
  <Application>Microsoft Office PowerPoint</Application>
  <PresentationFormat>On-screen Show 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Application of Computer</vt:lpstr>
      <vt:lpstr>Topics</vt:lpstr>
      <vt:lpstr>What are the applications? </vt:lpstr>
      <vt:lpstr>What are the applications of computer in business? </vt:lpstr>
      <vt:lpstr>Computers in Education:</vt:lpstr>
      <vt:lpstr>Computers in Education:</vt:lpstr>
      <vt:lpstr>Computers in Education:</vt:lpstr>
      <vt:lpstr>Computers in Education:</vt:lpstr>
      <vt:lpstr>Computers in Education:</vt:lpstr>
      <vt:lpstr>Introduction to MS Office 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5</cp:revision>
  <dcterms:created xsi:type="dcterms:W3CDTF">2006-08-16T00:00:00Z</dcterms:created>
  <dcterms:modified xsi:type="dcterms:W3CDTF">2020-04-07T10:52:43Z</dcterms:modified>
</cp:coreProperties>
</file>